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6858000" cy="9906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F9FE"/>
    <a:srgbClr val="142F50"/>
    <a:srgbClr val="14F1FC"/>
    <a:srgbClr val="1CDAF4"/>
    <a:srgbClr val="FF7C80"/>
    <a:srgbClr val="FFFFCC"/>
    <a:srgbClr val="FFFF99"/>
    <a:srgbClr val="33CC33"/>
    <a:srgbClr val="99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DA2533-6FC5-4E75-98EB-BDD6A68F5C3A}" v="10" dt="2021-05-06T00:14:12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238" autoAdjust="0"/>
  </p:normalViewPr>
  <p:slideViewPr>
    <p:cSldViewPr>
      <p:cViewPr varScale="1">
        <p:scale>
          <a:sx n="75" d="100"/>
          <a:sy n="75" d="100"/>
        </p:scale>
        <p:origin x="325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F117D70-2704-497C-B815-0D129F10097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27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defTabSz="913936" eaLnBrk="1" hangingPunct="1">
              <a:defRPr sz="1200"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61C93F4-8182-4A15-901E-49A4592AC1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defTabSz="913936" eaLnBrk="1" hangingPunct="1">
              <a:defRPr sz="1200"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2722868-6B63-4082-A45A-ACAFD43DDC9D}" type="datetimeFigureOut">
              <a:rPr lang="ja-JP" altLang="en-US"/>
              <a:pPr>
                <a:defRPr/>
              </a:pPr>
              <a:t>2021/5/6</a:t>
            </a:fld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79C29F-0D2F-4CFA-965C-1900C4417F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6397625"/>
            <a:ext cx="427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defTabSz="913936" eaLnBrk="1" hangingPunct="1">
              <a:defRPr sz="1200"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30998EA-C85D-4E39-A65C-DB08524000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defTabSz="913936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533A108-1A6F-4116-9307-E0B75D78536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114FED-3CBD-4D90-8B65-B32CA6272F97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4275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defTabSz="913936" eaLnBrk="1" hangingPunct="1">
              <a:defRPr sz="1200"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DDAB792-070F-40DE-9581-099119449EB3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5588000" y="0"/>
            <a:ext cx="427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defTabSz="913936" eaLnBrk="1" hangingPunct="1">
              <a:defRPr sz="1200"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40044CC-2D64-4F93-8035-B622C7542D79}" type="datetimeFigureOut">
              <a:rPr lang="ja-JP" altLang="en-US"/>
              <a:pPr>
                <a:defRPr/>
              </a:pPr>
              <a:t>2021/5/6</a:t>
            </a:fld>
            <a:endParaRPr lang="en-US" altLang="ja-JP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2E7BCC2C-1057-494A-B3D7-EA8FB27B204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57650" y="504825"/>
            <a:ext cx="17510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E952B50-1DEE-43C1-98C5-2FA07FD8B9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87425" y="3198813"/>
            <a:ext cx="7893050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7CC24D3-82F5-48D5-9ACB-8F7672B968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6397625"/>
            <a:ext cx="4275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defTabSz="913936" eaLnBrk="1" hangingPunct="1">
              <a:defRPr sz="1200">
                <a:latin typeface="Calibri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D825E0-4308-4A3C-A056-83A1D8C812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5588000" y="6397625"/>
            <a:ext cx="427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defTabSz="913936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29DA52D-855A-4C63-86CD-94B89C5EE3B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19442C-05E6-4C94-A446-C1438797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4E112-B2EE-41D5-B22D-323DDE94E734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FCA83D-52E3-4ECF-A1DB-3B7030848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5BB67B-B1D8-498C-B5BD-005B07F1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6E123-6D29-4544-9417-35A6940D21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847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32513-8535-4577-8CDA-615E0601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D4B06-EFD1-4DB4-AC35-20ADCCC6E1CE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1611AD-B739-4DA7-ABCB-CDF5F978D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D22E49-7801-47F4-BAED-DC1669BA9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57868-BF33-4A6E-9489-0E5EBA2C1A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6610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7A2C67-994D-4762-9440-0F2588DF3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F1B47-D6D6-4A04-8B6E-AFBA94DF7F06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14A483-6A04-4275-AE19-ED94E087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DAAAEC-8A01-4FA0-9864-56E4EA95B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FB2ED-65E6-4CDA-B115-A91B723ED8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464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57BE3-19E3-43EA-909D-B9D704CA3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B2871-FCF3-437D-B5C8-07C57B403717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994DFA-D2A5-439B-BB08-CFEC0924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96C4AB-4975-41D7-A258-17B496982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1815-FF1F-4BED-9AD8-8A6E6E6C44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207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DD32B7-A746-4D01-89E5-F4144ECC9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B93C0-64B7-40A5-819B-D545B2F42406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C7988C-44BB-4CA9-83AF-F903C6177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838CF-8135-4564-80E8-7BFF315BA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69C4E-B8BC-4E16-AC31-E7CB9CF2F4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198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999934D-6038-439C-88E8-D1DBA2C03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F01DA-0A28-4AC9-839E-15A7AF9B7816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79FA67C-1A59-4D66-B5F8-AFAF797D1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9887635-F6FC-4097-8582-932ED67F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51D1E-7B64-44A3-82D3-DB89482111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998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2199845-6FCA-4FF3-A42A-F1B1C799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5C97-21AC-4576-9009-14F1BFDCD0AB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F1C773A4-4D41-4E58-AC08-3296895E2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9F52FA6-2C18-4720-AD77-D71FAED0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3A23E-F87F-4D37-A4BA-6734F58346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1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99C0F75E-AC8D-4252-B3A4-04DFEE713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40002-E0D7-4842-829F-3AA0F27FF58F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FC3F444-56E1-4BD3-BFF1-49AD0E65A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98CFCFD-C20D-4E52-AAAA-02A56F49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97633-5BC3-4232-A08F-4A8B0662E7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306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98FCF4D-E03F-4EF2-9D8C-17EFFAC3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0BFCE-605A-465C-AD39-39838EC61E01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B4C96E91-BB32-4D2A-8506-47A601D4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D17BDFE-D0F1-4C21-A589-E3090CD0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BCCC6-201D-4BAE-8702-5F5CA3C2B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57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023FFDF-14EF-48EA-B502-4E7E7FEF9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BE419-D70D-43BE-8A27-D66460C4A1BC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114A4BA-88FF-4015-A4A9-7A7AD0EA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D3B4330-B69F-409E-AC8F-B4CE333F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AF2A5-2AEF-4D88-85BB-EDA118C308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2497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EF48524-15DA-456C-A354-492B1150F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B8154-DD1F-4F7C-9CF6-CA8854182A87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B34DF4C-8B80-4C39-B65D-A5BF1B8D4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BDB55ED-0B44-4456-8CCC-645C2989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3F89-1F58-4D57-8C61-E5E2B81800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9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2524579-679F-43EA-AEB1-249181ACF4A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97272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525A927E-E17B-4171-9A5C-1455473034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6D0D7C-FBF5-4E71-AAF5-2E1C71E5F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230F0A-FB7A-485B-B791-9A0C059BA8DC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CA2BC7-8BB1-40F0-89C5-A0DCE03414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0D162C-F6C3-48F5-AAB7-CF3D4A3E1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6E45C40-9247-4975-89D6-1F93C06941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21">
            <a:extLst>
              <a:ext uri="{FF2B5EF4-FFF2-40B4-BE49-F238E27FC236}">
                <a16:creationId xmlns:a16="http://schemas.microsoft.com/office/drawing/2014/main" id="{084CF33F-D9A5-4180-B2BD-F4EC39F64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381001"/>
            <a:ext cx="6861175" cy="503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図 21">
            <a:extLst>
              <a:ext uri="{FF2B5EF4-FFF2-40B4-BE49-F238E27FC236}">
                <a16:creationId xmlns:a16="http://schemas.microsoft.com/office/drawing/2014/main" id="{6EB233E5-933D-4EC2-A485-0EB0E4248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617"/>
            <a:ext cx="6858000" cy="3516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図 12">
            <a:extLst>
              <a:ext uri="{FF2B5EF4-FFF2-40B4-BE49-F238E27FC236}">
                <a16:creationId xmlns:a16="http://schemas.microsoft.com/office/drawing/2014/main" id="{667FD1DE-0A0F-4CB3-B800-1CC0052EE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806" r="5170"/>
          <a:stretch>
            <a:fillRect/>
          </a:stretch>
        </p:blipFill>
        <p:spPr bwMode="auto">
          <a:xfrm>
            <a:off x="0" y="6151610"/>
            <a:ext cx="6858000" cy="3373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9" name="テキスト ボックス 2">
            <a:extLst>
              <a:ext uri="{FF2B5EF4-FFF2-40B4-BE49-F238E27FC236}">
                <a16:creationId xmlns:a16="http://schemas.microsoft.com/office/drawing/2014/main" id="{4CD921D6-B977-4AE9-B61C-62FCA8C7A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29" y="1087195"/>
            <a:ext cx="5629274" cy="461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看護師　空き状況　　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日現在</a:t>
            </a:r>
            <a:endParaRPr lang="ja-JP" altLang="en-US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12677CD9-7708-45DD-A169-337B297781A2}"/>
              </a:ext>
            </a:extLst>
          </p:cNvPr>
          <p:cNvGrpSpPr/>
          <p:nvPr/>
        </p:nvGrpSpPr>
        <p:grpSpPr>
          <a:xfrm>
            <a:off x="25591" y="3856882"/>
            <a:ext cx="6350412" cy="5668088"/>
            <a:chOff x="-245276" y="2980425"/>
            <a:chExt cx="6350412" cy="5668088"/>
          </a:xfrm>
        </p:grpSpPr>
        <p:sp>
          <p:nvSpPr>
            <p:cNvPr id="4101" name="テキスト ボックス 1">
              <a:extLst>
                <a:ext uri="{FF2B5EF4-FFF2-40B4-BE49-F238E27FC236}">
                  <a16:creationId xmlns:a16="http://schemas.microsoft.com/office/drawing/2014/main" id="{3096C1D9-8747-43F3-8410-6D4634CB30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9088" y="2980425"/>
              <a:ext cx="48958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○空きあり　△相談してください</a:t>
              </a:r>
              <a:r>
                <a:rPr lang="ja-JP" altLang="en-US" sz="1200" dirty="0">
                  <a:latin typeface="Arial" panose="020B0604020202020204" pitchFamily="34" charset="0"/>
                </a:rPr>
                <a:t>　</a:t>
              </a:r>
            </a:p>
          </p:txBody>
        </p:sp>
        <p:sp>
          <p:nvSpPr>
            <p:cNvPr id="4161" name="テキスト ボックス 6">
              <a:extLst>
                <a:ext uri="{FF2B5EF4-FFF2-40B4-BE49-F238E27FC236}">
                  <a16:creationId xmlns:a16="http://schemas.microsoft.com/office/drawing/2014/main" id="{545FB5B9-E877-42AB-97CA-9EF934578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877" y="6577638"/>
              <a:ext cx="5251259" cy="18851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63500"/>
            </a:effec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事業所　訪問看護リハビリステーションたもつ 京田辺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住　 所</a:t>
              </a: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〒</a:t>
              </a:r>
              <a:r>
                <a:rPr lang="en-US" altLang="ja-JP" sz="1200" kern="100" dirty="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610-0311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20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　　　　　</a:t>
              </a:r>
              <a:r>
                <a:rPr lang="ja-JP" altLang="ja-JP" sz="1200" b="1" kern="100" dirty="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京田辺市草内一ノ坪</a:t>
              </a:r>
              <a:r>
                <a:rPr lang="en-US" altLang="ja-JP" sz="1200" b="1" kern="100" dirty="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26-17</a:t>
              </a:r>
              <a:endParaRPr lang="ja-JP" altLang="ja-JP" sz="1200" b="1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ja-JP" altLang="en-US" sz="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電　話      </a:t>
              </a:r>
              <a:r>
                <a:rPr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0774-29-9096</a:t>
              </a: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</a:t>
              </a:r>
              <a:endPara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ＦＡＸ      </a:t>
              </a:r>
              <a:r>
                <a:rPr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0774-29-9097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メール　　</a:t>
              </a:r>
              <a:r>
                <a:rPr lang="en-US" altLang="ja-JP" sz="1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houmon@tamotsu365.com</a:t>
              </a: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</a:t>
              </a:r>
              <a:endPara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介護事業所番号：</a:t>
              </a:r>
              <a:r>
                <a:rPr lang="en-US" altLang="ja-JP" sz="1400" b="1" i="0" dirty="0">
                  <a:solidFill>
                    <a:srgbClr val="333333"/>
                  </a:solidFill>
                  <a:effectLst/>
                  <a:latin typeface="ヒラギノ角ゴ Pro W3"/>
                </a:rPr>
                <a:t>2663290084</a:t>
              </a:r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endPara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医療事業所番号：</a:t>
              </a:r>
              <a:r>
                <a:rPr lang="en-US" altLang="ja-JP" sz="1400" b="1" dirty="0">
                  <a:solidFill>
                    <a:srgbClr val="333333"/>
                  </a:solidFill>
                  <a:latin typeface="ヒラギノ角ゴ Pro W3"/>
                </a:rPr>
                <a:t>3290084</a:t>
              </a:r>
              <a:endPara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pic>
          <p:nvPicPr>
            <p:cNvPr id="4228" name="図 3">
              <a:extLst>
                <a:ext uri="{FF2B5EF4-FFF2-40B4-BE49-F238E27FC236}">
                  <a16:creationId xmlns:a16="http://schemas.microsoft.com/office/drawing/2014/main" id="{AF00AD8D-921F-40A1-8825-5663F4587F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5276" y="7818251"/>
              <a:ext cx="912812" cy="830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3507ADA-7021-4702-8B0A-8C57CC6157A0}"/>
              </a:ext>
            </a:extLst>
          </p:cNvPr>
          <p:cNvGrpSpPr/>
          <p:nvPr/>
        </p:nvGrpSpPr>
        <p:grpSpPr>
          <a:xfrm>
            <a:off x="4668532" y="8463877"/>
            <a:ext cx="1243913" cy="724169"/>
            <a:chOff x="4437112" y="7834409"/>
            <a:chExt cx="1243913" cy="724169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554400DC-2976-499A-86AC-84E792F0C385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7112" y="8013325"/>
              <a:ext cx="540000" cy="540000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3545ECDC-F556-4BCD-AFD7-9014570760DA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1025" y="8018578"/>
              <a:ext cx="540000" cy="540000"/>
            </a:xfrm>
            <a:prstGeom prst="rect">
              <a:avLst/>
            </a:prstGeom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83AFC498-0FE2-4D45-8674-32509F0C87E4}"/>
                </a:ext>
              </a:extLst>
            </p:cNvPr>
            <p:cNvSpPr txBox="1"/>
            <p:nvPr/>
          </p:nvSpPr>
          <p:spPr>
            <a:xfrm>
              <a:off x="4526470" y="7834409"/>
              <a:ext cx="4320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HP</a:t>
              </a:r>
              <a:endPara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1764804F-ABD9-479A-ACC2-7B0BE9F17454}"/>
                </a:ext>
              </a:extLst>
            </p:cNvPr>
            <p:cNvSpPr txBox="1"/>
            <p:nvPr/>
          </p:nvSpPr>
          <p:spPr>
            <a:xfrm>
              <a:off x="5231674" y="7834409"/>
              <a:ext cx="43204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FB</a:t>
              </a:r>
              <a:endPara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6E7489-7909-4EEF-81F4-ADB3B9937A2B}"/>
              </a:ext>
            </a:extLst>
          </p:cNvPr>
          <p:cNvSpPr txBox="1"/>
          <p:nvPr/>
        </p:nvSpPr>
        <p:spPr>
          <a:xfrm>
            <a:off x="4590018" y="9114050"/>
            <a:ext cx="2488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ホームページ、フェイス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ブックもご覧下さい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16541D-4A53-4F04-A49B-11900C3AA183}"/>
              </a:ext>
            </a:extLst>
          </p:cNvPr>
          <p:cNvSpPr/>
          <p:nvPr/>
        </p:nvSpPr>
        <p:spPr>
          <a:xfrm>
            <a:off x="513794" y="526668"/>
            <a:ext cx="5827236" cy="4308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200" dirty="0">
                <a:ln w="0"/>
                <a:solidFill>
                  <a:srgbClr val="142F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訪問看護リハビリステーションたもつ京田辺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C680746-3E46-4073-B0A1-40045D9A4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96203"/>
              </p:ext>
            </p:extLst>
          </p:nvPr>
        </p:nvGraphicFramePr>
        <p:xfrm>
          <a:off x="612776" y="1526665"/>
          <a:ext cx="5519853" cy="2287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4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10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0423">
                  <a:extLst>
                    <a:ext uri="{9D8B030D-6E8A-4147-A177-3AD203B41FA5}">
                      <a16:colId xmlns:a16="http://schemas.microsoft.com/office/drawing/2014/main" val="3470622572"/>
                    </a:ext>
                  </a:extLst>
                </a:gridCol>
              </a:tblGrid>
              <a:tr h="409770"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91432" marR="91432" marT="45722" marB="45722">
                    <a:solidFill>
                      <a:srgbClr val="94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9:00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11:00</a:t>
                      </a:r>
                      <a:endParaRPr kumimoji="1" lang="ja-JP" altLang="en-US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6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13:00</a:t>
                      </a:r>
                      <a:endParaRPr kumimoji="1" lang="ja-JP" altLang="en-US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15:00</a:t>
                      </a:r>
                      <a:endParaRPr kumimoji="1" lang="ja-JP" altLang="en-US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○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17:00</a:t>
                      </a:r>
                      <a:endParaRPr kumimoji="1" lang="ja-JP" altLang="en-US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〇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△</a:t>
                      </a:r>
                    </a:p>
                  </a:txBody>
                  <a:tcPr marL="91432" marR="91432" marT="45722" marB="45722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888C32F4-0CA6-4A98-BB3A-257CD8273F2B}"/>
              </a:ext>
            </a:extLst>
          </p:cNvPr>
          <p:cNvSpPr/>
          <p:nvPr/>
        </p:nvSpPr>
        <p:spPr>
          <a:xfrm>
            <a:off x="612776" y="4390107"/>
            <a:ext cx="5728254" cy="2384425"/>
          </a:xfrm>
          <a:prstGeom prst="roundRect">
            <a:avLst>
              <a:gd name="adj" fmla="val 1185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京田辺市・城陽市・井手町・宇治田原町・精華町などを中心に活動させていただきます。</a:t>
            </a:r>
          </a:p>
          <a:p>
            <a:r>
              <a:rPr lang="ja-JP" altLang="en-US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「</a:t>
            </a:r>
            <a:r>
              <a:rPr lang="en-US" altLang="ja-JP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365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日・</a:t>
            </a:r>
            <a:r>
              <a:rPr lang="en-US" altLang="ja-JP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24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時間対応</a:t>
            </a:r>
            <a:r>
              <a:rPr lang="ja-JP" altLang="en-US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」「</a:t>
            </a:r>
            <a:r>
              <a:rPr lang="ja-JP" altLang="ja-JP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あらゆる疾患・状態</a:t>
            </a:r>
            <a:r>
              <a:rPr lang="ja-JP" altLang="en-US" sz="1800" b="1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」「精神科」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に</a:t>
            </a:r>
            <a:r>
              <a:rPr lang="ja-JP" altLang="en-US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訪問看護</a:t>
            </a:r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させていただきます。</a:t>
            </a:r>
          </a:p>
          <a:p>
            <a:r>
              <a:rPr lang="ja-JP" altLang="ja-JP" sz="18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どうぞよろしくお願いいたします。</a:t>
            </a:r>
            <a:endParaRPr lang="en-US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　　　　　　　　　　　　　　　　　　　管理者　原田　哲</a:t>
            </a:r>
            <a:endParaRPr lang="ja-JP" altLang="ja-JP" sz="18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191</Words>
  <Application>Microsoft Office PowerPoint</Application>
  <PresentationFormat>A4 210 x 297 mm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ヒラギノ角ゴ Pro W3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Cares-center</dc:creator>
  <cp:lastModifiedBy>houmon tamotsu365</cp:lastModifiedBy>
  <cp:revision>236</cp:revision>
  <cp:lastPrinted>2021-05-06T00:26:23Z</cp:lastPrinted>
  <dcterms:created xsi:type="dcterms:W3CDTF">2016-01-22T04:06:48Z</dcterms:created>
  <dcterms:modified xsi:type="dcterms:W3CDTF">2021-05-06T00:42:55Z</dcterms:modified>
</cp:coreProperties>
</file>